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71" r:id="rId2"/>
    <p:sldId id="265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0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B21D0C-3E28-4B5E-897A-0CAED8342C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050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66BB5-0AAC-433A-8780-9E2F4E8FB9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01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C4697-2128-4816-90A7-46212CE4D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24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1A1FC-409E-4B87-90E7-3A71D57AA0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15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0AED1-BC45-44FA-8650-E266C00A5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47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D38C3-8CFE-4ACA-8327-AF77B4BF74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4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125FF-A891-4AC7-A7B5-A0A22A34C2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08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5AAB4-76C4-4AEF-90BB-C74EDAF0CC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22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C6DB2-BBAB-43BC-82D0-CB2B826583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475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A09F2-0097-45D4-BE52-1A5C571FA1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664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4A0EE-A849-4FB1-9484-D7261FC0B5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76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A06D-3D4C-4B77-A401-E1151C7BFE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89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C2753B-7015-4AC4-BBDC-A63BD47AF3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		</a:t>
            </a:r>
            <a:r>
              <a:rPr lang="en-US" dirty="0" smtClean="0">
                <a:solidFill>
                  <a:srgbClr val="00B050"/>
                </a:solidFill>
              </a:rPr>
              <a:t>08</a:t>
            </a:r>
            <a:r>
              <a:rPr lang="en-US" dirty="0" smtClean="0">
                <a:solidFill>
                  <a:srgbClr val="00B050"/>
                </a:solidFill>
              </a:rPr>
              <a:t>/06/16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229600" cy="4525963"/>
          </a:xfrm>
        </p:spPr>
        <p:txBody>
          <a:bodyPr/>
          <a:lstStyle/>
          <a:p>
            <a:r>
              <a:rPr lang="en-US" dirty="0" err="1" smtClean="0"/>
              <a:t>Conjuga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685251"/>
              </p:ext>
            </p:extLst>
          </p:nvPr>
        </p:nvGraphicFramePr>
        <p:xfrm>
          <a:off x="533400" y="1524000"/>
          <a:ext cx="7848600" cy="422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/>
                <a:gridCol w="1962150"/>
                <a:gridCol w="1962150"/>
                <a:gridCol w="1962150"/>
              </a:tblGrid>
              <a:tr h="584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accent4"/>
                          </a:solidFill>
                        </a:rPr>
                        <a:t>Ir</a:t>
                      </a:r>
                      <a:endParaRPr lang="en-US" sz="28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accent4"/>
                          </a:solidFill>
                        </a:rPr>
                        <a:t>(to</a:t>
                      </a:r>
                      <a:r>
                        <a:rPr lang="en-US" sz="2800" b="0" i="1" baseline="0" dirty="0" smtClean="0">
                          <a:solidFill>
                            <a:schemeClr val="accent4"/>
                          </a:solidFill>
                        </a:rPr>
                        <a:t> go)</a:t>
                      </a:r>
                      <a:endParaRPr lang="en-US" sz="2800" b="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accent4"/>
                          </a:solidFill>
                        </a:rPr>
                        <a:t>Dar</a:t>
                      </a:r>
                      <a:endParaRPr lang="en-US" sz="2800" b="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accent4"/>
                          </a:solidFill>
                        </a:rPr>
                        <a:t>(to</a:t>
                      </a:r>
                      <a:r>
                        <a:rPr lang="en-US" sz="2800" b="0" i="1" baseline="0" dirty="0" smtClean="0">
                          <a:solidFill>
                            <a:schemeClr val="accent4"/>
                          </a:solidFill>
                        </a:rPr>
                        <a:t> give)</a:t>
                      </a:r>
                      <a:endParaRPr lang="en-US" sz="28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accent4"/>
                          </a:solidFill>
                        </a:rPr>
                        <a:t>Estar</a:t>
                      </a:r>
                      <a:endParaRPr lang="en-US" sz="28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accent4"/>
                          </a:solidFill>
                        </a:rPr>
                        <a:t>(to be)</a:t>
                      </a:r>
                      <a:endParaRPr lang="en-US" sz="2800" b="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Yo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Tú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Él</a:t>
                      </a:r>
                      <a:r>
                        <a:rPr lang="en-US" sz="2800" b="1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2800" b="1" baseline="0" dirty="0" err="1" smtClean="0">
                          <a:solidFill>
                            <a:schemeClr val="accent4"/>
                          </a:solidFill>
                        </a:rPr>
                        <a:t>ella</a:t>
                      </a:r>
                      <a:r>
                        <a:rPr lang="en-US" sz="2800" b="1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2800" b="1" baseline="0" dirty="0" err="1" smtClean="0">
                          <a:solidFill>
                            <a:schemeClr val="accent4"/>
                          </a:solidFill>
                        </a:rPr>
                        <a:t>Ud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Nosotros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Ellos</a:t>
                      </a:r>
                      <a:r>
                        <a:rPr lang="en-US" sz="2800" b="1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ellas</a:t>
                      </a:r>
                      <a:endParaRPr lang="en-US" sz="2800" b="1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Ustedes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340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04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TEXTBOOK:</a:t>
            </a: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responde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14</a:t>
            </a:r>
            <a:r>
              <a:rPr lang="en-US" sz="2800" dirty="0" smtClean="0"/>
              <a:t> p. 108</a:t>
            </a:r>
          </a:p>
          <a:p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15</a:t>
            </a:r>
            <a:r>
              <a:rPr lang="en-US" sz="2800" dirty="0" smtClean="0"/>
              <a:t> p. 108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WORKBOOK:</a:t>
            </a:r>
            <a:endParaRPr lang="en-US" sz="2800" dirty="0"/>
          </a:p>
          <a:p>
            <a:r>
              <a:rPr lang="en-US" sz="2800" dirty="0" err="1" smtClean="0"/>
              <a:t>Completa</a:t>
            </a:r>
            <a:r>
              <a:rPr lang="en-US" sz="2800" dirty="0" smtClean="0"/>
              <a:t> p. 3.13-3.14</a:t>
            </a:r>
          </a:p>
          <a:p>
            <a:r>
              <a:rPr lang="en-US" sz="2800" dirty="0" smtClean="0"/>
              <a:t>SIGN </a:t>
            </a:r>
            <a:r>
              <a:rPr lang="en-US" sz="2800" u="sng" dirty="0" err="1" smtClean="0"/>
              <a:t>Proposito</a:t>
            </a:r>
            <a:r>
              <a:rPr lang="en-US" sz="2800" u="sng" dirty="0" smtClean="0"/>
              <a:t> H</a:t>
            </a:r>
            <a:r>
              <a:rPr lang="en-US" sz="2800" dirty="0" smtClean="0"/>
              <a:t> packet quiz by </a:t>
            </a:r>
            <a:r>
              <a:rPr lang="en-US" sz="2800" dirty="0" smtClean="0"/>
              <a:t>FRIDAY</a:t>
            </a:r>
            <a:endParaRPr lang="en-US" sz="2800" dirty="0" smtClean="0"/>
          </a:p>
          <a:p>
            <a:r>
              <a:rPr lang="en-US" sz="2800" dirty="0" smtClean="0"/>
              <a:t>SIGN </a:t>
            </a:r>
            <a:r>
              <a:rPr lang="en-US" sz="2800" u="sng" dirty="0" err="1" smtClean="0"/>
              <a:t>Mi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horario</a:t>
            </a:r>
            <a:r>
              <a:rPr lang="en-US" sz="2800" u="sng" dirty="0" smtClean="0"/>
              <a:t> escolar</a:t>
            </a:r>
            <a:r>
              <a:rPr lang="en-US" sz="2800" dirty="0" smtClean="0"/>
              <a:t> RUBRIC by </a:t>
            </a:r>
            <a:r>
              <a:rPr lang="en-US" sz="2800" dirty="0" smtClean="0"/>
              <a:t>FRIDAY</a:t>
            </a:r>
            <a:endParaRPr lang="en-US" sz="2800" dirty="0" smtClean="0"/>
          </a:p>
          <a:p>
            <a:r>
              <a:rPr lang="en-US" sz="2800" dirty="0" smtClean="0"/>
              <a:t>SIGN </a:t>
            </a:r>
            <a:r>
              <a:rPr lang="en-US" sz="2800" u="sng" dirty="0" smtClean="0"/>
              <a:t>Quiz 3: </a:t>
            </a:r>
            <a:r>
              <a:rPr lang="en-US" sz="2800" u="sng" dirty="0" err="1" smtClean="0"/>
              <a:t>Capitulo</a:t>
            </a:r>
            <a:r>
              <a:rPr lang="en-US" sz="2800" u="sng" dirty="0" smtClean="0"/>
              <a:t> 3</a:t>
            </a:r>
            <a:r>
              <a:rPr lang="en-US" sz="2800" dirty="0" smtClean="0"/>
              <a:t> by </a:t>
            </a:r>
            <a:r>
              <a:rPr lang="en-US" sz="2800" dirty="0" smtClean="0"/>
              <a:t>TUESDAY</a:t>
            </a:r>
            <a:r>
              <a:rPr lang="en-US" sz="2800" dirty="0" smtClean="0"/>
              <a:t>!!</a:t>
            </a:r>
          </a:p>
          <a:p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26492" y="2514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72b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52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2880</TotalTime>
  <Words>79</Words>
  <Application>Microsoft Office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Actividad Inicial   08/06/16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42</cp:revision>
  <cp:lastPrinted>2016-05-25T17:33:23Z</cp:lastPrinted>
  <dcterms:created xsi:type="dcterms:W3CDTF">2010-11-04T18:53:39Z</dcterms:created>
  <dcterms:modified xsi:type="dcterms:W3CDTF">2016-06-08T13:32:52Z</dcterms:modified>
</cp:coreProperties>
</file>